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49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EE9BB48-0E0F-47F4-B093-2BE968E8BB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6606E7D-F266-4653-8167-F9B1EE256D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9B51D17-3FAD-470D-9369-EB4DB9BDB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A139E-C485-4BA8-8072-95CA477DE25B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EE27D37-3E72-4D6A-B584-E918EF5CF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937C658-194D-44DC-8501-ED636016C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F308-D525-42BF-B2DF-8908241CD9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6364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30643A-F3AB-495F-BF38-9C789DC9A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3BBB13D-CEAB-4B1A-8029-506720D070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74FD3FD-D5DF-4EFA-A356-77ACC4560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A139E-C485-4BA8-8072-95CA477DE25B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2D11ECB-A22C-42A4-B686-5EAF03FBA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4C772A1-CE99-446D-A8E9-B85F648BF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F308-D525-42BF-B2DF-8908241CD9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1417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17A4FB5E-FFD0-49BC-BA32-C365342906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F0E1A94-A41B-4F05-985D-8182D6B86C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6905BC-CA62-49D5-B208-C053D7DEE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A139E-C485-4BA8-8072-95CA477DE25B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523EFB7-2F5E-46F3-AF7F-8C6CE4342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83EF7A6-5AE5-4F95-AE01-D437D1F7E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F308-D525-42BF-B2DF-8908241CD9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9168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A287CC0-77B3-44BA-9562-E62974072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9D55DAC-5CC2-4A8F-AA36-92BC8B4EFA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B8B8A42-BB66-4CE6-A4E7-580A78189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A139E-C485-4BA8-8072-95CA477DE25B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F4D237F-296F-4072-BD8C-D8F59D114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DA44712-A2B1-494F-B9DD-483C09579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F308-D525-42BF-B2DF-8908241CD9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8233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CE9E509-6760-4B50-8F0C-384F7CADB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8FDB9B0-28EB-45E0-B8CD-4443EA49A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1ED3A1A-6A1E-42FF-BAE9-A2AB76956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A139E-C485-4BA8-8072-95CA477DE25B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026A81E-1392-4244-8C03-EE45DCD26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95F43BC-16C8-4BB4-9B29-1AF0D11A9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F308-D525-42BF-B2DF-8908241CD9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5023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ADFB386-DA7D-4472-B616-41227656D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E575965-CB4A-46D0-9BBB-41349EFD13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3290261-9434-4BE0-9EE8-EDB733E44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8B11AD3-45FE-467B-97C4-FEB0724FF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A139E-C485-4BA8-8072-95CA477DE25B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C29ECE4-E910-47BB-8359-9E129EF07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606EDD0-4745-437B-AED8-FE7DB9201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F308-D525-42BF-B2DF-8908241CD9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802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D3BCBE8-D7D6-4901-8597-6B0F01272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6A55705-B1E2-46A5-9F79-F3E8C9930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D3116F5-B477-4F76-B183-52A5F6B999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2654E026-7E5C-43A5-8837-5758F6500B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52D8FB08-DAE1-475C-B39A-997149FD73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4938715-4F78-4DE0-AFA8-A700BBFB1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A139E-C485-4BA8-8072-95CA477DE25B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2192816-93A7-431A-AA60-63FD02CA7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4D1C2756-FE3A-4664-81AC-19DC0EF48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F308-D525-42BF-B2DF-8908241CD9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0939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EA810B1-16CD-4190-A503-B8DC2CD35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D9EE6B54-AA54-4676-A4CD-87B42C97B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A139E-C485-4BA8-8072-95CA477DE25B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0B5D0B9-9427-472C-9CD9-EB92C83F4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EBFEE93-F4CB-40A2-B405-249C62094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F308-D525-42BF-B2DF-8908241CD9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7313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174C5D4-CD0F-416D-9F79-1FB995B70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A139E-C485-4BA8-8072-95CA477DE25B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FB85139-3306-49D3-B06D-F3F529544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D9AA2CF-49E6-4107-B981-22F8A5487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F308-D525-42BF-B2DF-8908241CD9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8026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6A7CE62-98F5-44F9-87EA-6EB3DC352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BE97B45-A3F0-42E7-A181-06CE7FA76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83B649D-BDCE-42FD-9AA2-2D18851E75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27B1389-3915-44D4-B654-599970992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A139E-C485-4BA8-8072-95CA477DE25B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5B46FDA-5F0F-4EB8-A0F2-FB9E33DE5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66F3914-9F6B-44B0-99F3-165BA66A6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F308-D525-42BF-B2DF-8908241CD9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7278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C248B15-8B3B-4A65-BBC6-AA3DC8070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0BEBA9F8-00AF-41BA-9736-0C63E4A753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26E4A08-0EFE-458F-8B36-3139F699F5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FEA5DCA-19A2-46BB-9AED-487E5D96A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A139E-C485-4BA8-8072-95CA477DE25B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B1C604B-5DBE-4B01-8A6B-7E28C1C7C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1AD71FA-45F8-45C3-8DDF-4801E5B29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F308-D525-42BF-B2DF-8908241CD9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1463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FFF1113F-06C4-4C1D-B8B0-BF489BD63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6B96748-76F8-4470-83AF-52B30F6CB2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1717E6A-2B8C-488C-8A72-B8014BBB7E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A139E-C485-4BA8-8072-95CA477DE25B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477A28E-A39B-4FDD-B3E5-B55EAEC0AD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0A9CD6A-C414-4B9B-8889-D97E2257EA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3F308-D525-42BF-B2DF-8908241CD9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0613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17/06/relationships/model3d" Target="../media/model3d1.glb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Garden Clinic - 2ST">
            <a:extLst>
              <a:ext uri="{FF2B5EF4-FFF2-40B4-BE49-F238E27FC236}">
                <a16:creationId xmlns:a16="http://schemas.microsoft.com/office/drawing/2014/main" id="{765AC17A-150F-4634-8C8B-4D3B5BB53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76288"/>
            <a:ext cx="302895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9CCA7F22-15CE-4A48-8FB7-834365FA68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837" y="1443038"/>
            <a:ext cx="467347" cy="52863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A8CCDA39-79EF-4005-BB8A-17CEB9AB79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8271" y="1404938"/>
            <a:ext cx="479996" cy="547688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38701891-3F83-4E6C-A9FF-637A975B49BD}"/>
              </a:ext>
            </a:extLst>
          </p:cNvPr>
          <p:cNvSpPr/>
          <p:nvPr/>
        </p:nvSpPr>
        <p:spPr>
          <a:xfrm>
            <a:off x="2757688" y="1197592"/>
            <a:ext cx="162544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2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Italia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" name="Modello 3D 6" descr="Mazzo di fiori gialli">
                <a:extLst>
                  <a:ext uri="{FF2B5EF4-FFF2-40B4-BE49-F238E27FC236}">
                    <a16:creationId xmlns:a16="http://schemas.microsoft.com/office/drawing/2014/main" id="{7D1A684D-7B12-4CC4-B05C-F422FA84102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01158000"/>
                  </p:ext>
                </p:extLst>
              </p:nvPr>
            </p:nvGraphicFramePr>
            <p:xfrm>
              <a:off x="3570410" y="849657"/>
              <a:ext cx="469528" cy="636134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469528" cy="636134"/>
                    </a:xfrm>
                    <a:prstGeom prst="rect">
                      <a:avLst/>
                    </a:prstGeom>
                  </am3d:spPr>
                  <am3d:camera>
                    <am3d:pos x="0" y="0" z="6250555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183574" d="1000000"/>
                    <am3d:preTrans dx="1797082" dy="-18008490" dz="2640676"/>
                    <am3d:scale>
                      <am3d:sx n="1000000" d="1000000"/>
                      <am3d:sy n="1000000" d="1000000"/>
                      <am3d:sz n="1000000" d="1000000"/>
                    </am3d:scale>
                    <am3d:rot ax="2319350" ay="-712589" az="-560875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83303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" name="Modello 3D 6" descr="Mazzo di fiori gialli">
                <a:extLst>
                  <a:ext uri="{FF2B5EF4-FFF2-40B4-BE49-F238E27FC236}">
                    <a16:creationId xmlns:a16="http://schemas.microsoft.com/office/drawing/2014/main" id="{7D1A684D-7B12-4CC4-B05C-F422FA84102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570410" y="849657"/>
                <a:ext cx="469528" cy="63613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222612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Mauro Gagliardi</dc:creator>
  <cp:lastModifiedBy>Mauro Gagliardi</cp:lastModifiedBy>
  <cp:revision>1</cp:revision>
  <dcterms:created xsi:type="dcterms:W3CDTF">2021-05-03T16:03:55Z</dcterms:created>
  <dcterms:modified xsi:type="dcterms:W3CDTF">2021-05-03T16:10:53Z</dcterms:modified>
</cp:coreProperties>
</file>